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E5D22D-CA69-4AED-8EE2-1FB48887A5CE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i.ytimg.com/vi/fKKLLpePPKs/maxresdefaul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143932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857232"/>
            <a:ext cx="75009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Расписание занятий</a:t>
            </a:r>
          </a:p>
          <a:p>
            <a:pPr algn="ctr"/>
            <a:r>
              <a:rPr lang="ru-RU" sz="3600" dirty="0" smtClean="0"/>
              <a:t>(суббота)</a:t>
            </a:r>
          </a:p>
          <a:p>
            <a:endParaRPr lang="ru-RU" sz="3600" dirty="0" smtClean="0"/>
          </a:p>
          <a:p>
            <a:pPr marL="342900" indent="-342900" algn="ctr">
              <a:buAutoNum type="arabicPeriod"/>
            </a:pPr>
            <a:r>
              <a:rPr lang="ru-RU" sz="3600" dirty="0" smtClean="0"/>
              <a:t>   9.00 – 9.30</a:t>
            </a:r>
          </a:p>
          <a:p>
            <a:pPr marL="342900" indent="-342900" algn="ctr">
              <a:buAutoNum type="arabicPeriod"/>
            </a:pPr>
            <a:r>
              <a:rPr lang="ru-RU" sz="3600" dirty="0" smtClean="0"/>
              <a:t>   9.40 – 10.10</a:t>
            </a:r>
          </a:p>
          <a:p>
            <a:pPr marL="342900" indent="-342900" algn="ctr">
              <a:buAutoNum type="arabicPeriod"/>
            </a:pPr>
            <a:r>
              <a:rPr lang="ru-RU" sz="3600" dirty="0" smtClean="0"/>
              <a:t>   10.20 – 10.50</a:t>
            </a:r>
            <a:endParaRPr lang="ru-RU" sz="3600" dirty="0"/>
          </a:p>
        </p:txBody>
      </p:sp>
      <p:pic>
        <p:nvPicPr>
          <p:cNvPr id="3" name="Рисунок 2" descr="https://i.ytimg.com/vi/fKKLLpePPKs/maxresdefaul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857232"/>
            <a:ext cx="171451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ytimg.com/vi/fKKLLpePPKs/maxresdefault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428860" y="5000636"/>
            <a:ext cx="1857388" cy="135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nsportal.ru/sites/default/files/2013/09/09/13_moya_uchyoba_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357562"/>
            <a:ext cx="171451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ds02.infourok.ru/uploads/ex/086a/00080b31-ceacd2a6/hello_html_4c18e6db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4286256"/>
            <a:ext cx="228601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928670"/>
            <a:ext cx="6929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Что необходимо: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Чистая тетрадь в клетку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Чистая тетрадь в косую линейку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Ручка, карандаш, ластик (в пенале)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Цветные карандаши</a:t>
            </a:r>
            <a:endParaRPr lang="ru-RU" sz="3600" dirty="0"/>
          </a:p>
        </p:txBody>
      </p:sp>
      <p:pic>
        <p:nvPicPr>
          <p:cNvPr id="3" name="Рисунок 2" descr="https://ds02.infourok.ru/uploads/ex/086a/00080b31-ceacd2a6/hello_html_4c18e6d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857760"/>
            <a:ext cx="20002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0-tub-ru.yandex.net/i?id=21633bcb2e2b337712bca764596c68e1-l&amp;n=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642918"/>
            <a:ext cx="728667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14546" y="5214950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Спасибо за внимание.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До новых встреч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chool4.pruzhany.by/wp-content/uploads/2018/02/%D0%9E%D0%B1%D1%8A%D1%8F%D0%B2%D0%BB%D0%B5%D0%BD%D0%B8%D0%B5-724x1024-1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715140" y="5143512"/>
            <a:ext cx="200026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500042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Уважаемые родители будущих первоклассников!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МКОУ СОШ с. Б-Рой объявляет о начале занятий в «Школе будущих первоклассников - 2025»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21 марта (пятница) в 10.00 – организационное собрание и первый день занятий (приходить с детьми).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Остальные занятия будут проходить  по субботам с 9 часов.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Занятия будет вести Семенова Н.А.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Мы с радостью ждем будущих первоклассников и их родителей.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Телефон школы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3-21-30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https://nsportal.ru/sites/default/files/2013/09/09/13_moya_uchyoba_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214290"/>
            <a:ext cx="1357322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5.infourok.ru/uploads/ex/003c/00024a2b-647aa466/640/img1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28680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900igr.net/up/datas/204363/02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928802"/>
            <a:ext cx="778674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85852" y="642918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Школа поможет будущим первоклассникам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5" y="785795"/>
            <a:ext cx="785818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Содержание программы подготовки дошкольников к обучению в школе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b="1" dirty="0" smtClean="0"/>
              <a:t>Учебные </a:t>
            </a:r>
            <a:r>
              <a:rPr lang="ru-RU" sz="2800" b="1" dirty="0"/>
              <a:t>занятия « Развитие речи и подготовка к обучению грамоте</a:t>
            </a:r>
            <a:r>
              <a:rPr lang="ru-RU" sz="2800" b="1" dirty="0" smtClean="0"/>
              <a:t>».</a:t>
            </a:r>
          </a:p>
          <a:p>
            <a:pPr marL="342900" lvl="0" indent="-342900">
              <a:buFontTx/>
              <a:buAutoNum type="arabicPeriod"/>
            </a:pPr>
            <a:r>
              <a:rPr lang="ru-RU" sz="2800" b="1" dirty="0"/>
              <a:t>Учебные занятия  </a:t>
            </a:r>
            <a:r>
              <a:rPr lang="ru-RU" sz="2800" b="1" dirty="0" smtClean="0"/>
              <a:t>«Весёлая </a:t>
            </a:r>
            <a:r>
              <a:rPr lang="ru-RU" sz="2800" b="1" dirty="0"/>
              <a:t>математика</a:t>
            </a:r>
            <a:r>
              <a:rPr lang="ru-RU" sz="2800" b="1" dirty="0" smtClean="0"/>
              <a:t>».</a:t>
            </a:r>
            <a:endParaRPr lang="ru-RU" sz="2800" dirty="0"/>
          </a:p>
          <a:p>
            <a:pPr marL="342900" lvl="0" indent="-342900">
              <a:buFontTx/>
              <a:buAutoNum type="arabicPeriod"/>
            </a:pPr>
            <a:r>
              <a:rPr lang="ru-RU" sz="2800" b="1" dirty="0"/>
              <a:t>Учебные занятия  </a:t>
            </a:r>
            <a:r>
              <a:rPr lang="ru-RU" sz="2800" b="1" dirty="0" smtClean="0"/>
              <a:t>«Знакомство </a:t>
            </a:r>
            <a:r>
              <a:rPr lang="ru-RU" sz="2800" b="1" dirty="0"/>
              <a:t>с окружающим миром</a:t>
            </a:r>
            <a:r>
              <a:rPr lang="ru-RU" sz="2800" b="1" dirty="0" smtClean="0"/>
              <a:t>».</a:t>
            </a:r>
            <a:endParaRPr lang="ru-RU" sz="2800" dirty="0"/>
          </a:p>
          <a:p>
            <a:r>
              <a:rPr lang="ru-RU" sz="2800" b="1" dirty="0" smtClean="0"/>
              <a:t>4.Работа </a:t>
            </a:r>
            <a:r>
              <a:rPr lang="ru-RU" sz="2800" b="1" dirty="0"/>
              <a:t>с родителями будущих первоклассников.</a:t>
            </a:r>
            <a:endParaRPr lang="ru-RU" sz="2800" dirty="0"/>
          </a:p>
          <a:p>
            <a:endParaRPr lang="ru-RU" dirty="0"/>
          </a:p>
        </p:txBody>
      </p:sp>
      <p:pic>
        <p:nvPicPr>
          <p:cNvPr id="3" name="Рисунок 2" descr="https://ds02.infourok.ru/uploads/ex/086a/00080b31-ceacd2a6/hello_html_4c18e6db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500958" y="5357826"/>
            <a:ext cx="85725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642918"/>
            <a:ext cx="77153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Программа рассчитана на 7 недель. </a:t>
            </a:r>
          </a:p>
          <a:p>
            <a:r>
              <a:rPr lang="ru-RU" sz="2800" dirty="0" smtClean="0"/>
              <a:t>Занятия в «Школе  будущего первоклассника» проводятся 1 раз в неделю в период с марта  по май текущего учебного года. </a:t>
            </a:r>
          </a:p>
          <a:p>
            <a:pPr algn="just"/>
            <a:r>
              <a:rPr lang="ru-RU" sz="2800" dirty="0" smtClean="0"/>
              <a:t>В один день – 3 занятия.</a:t>
            </a:r>
          </a:p>
          <a:p>
            <a:pPr algn="just"/>
            <a:r>
              <a:rPr lang="ru-RU" sz="2800" dirty="0" smtClean="0"/>
              <a:t> Общее количество часов –21 час.</a:t>
            </a:r>
          </a:p>
          <a:p>
            <a:r>
              <a:rPr lang="ru-RU" sz="2800" dirty="0" smtClean="0"/>
              <a:t>   Одно учебное занятие длится 30 минут.  Между занятиями – перерыв 10  минут. </a:t>
            </a:r>
            <a:endParaRPr lang="ru-RU" sz="2800" dirty="0"/>
          </a:p>
        </p:txBody>
      </p:sp>
      <p:pic>
        <p:nvPicPr>
          <p:cNvPr id="4" name="Рисунок 3" descr="https://ds02.infourok.ru/uploads/ex/086a/00080b31-ceacd2a6/hello_html_4c18e6d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929198"/>
            <a:ext cx="13573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Тематическое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планирование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занятий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 Развитие речи и подготовка к обучению грамоте».</a:t>
            </a:r>
            <a:r>
              <a:rPr lang="ru-RU" alt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ru-RU" alt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3" y="1397000"/>
          <a:ext cx="7143801" cy="4889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06184"/>
                <a:gridCol w="5428783"/>
                <a:gridCol w="1008834"/>
              </a:tblGrid>
              <a:tr h="1086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занятий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часов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Звук, слог, слово.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Гласные звуки. Согласные звуки.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Слова – «названия», слова – «действия», слова – «признаки».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Предложение. Рассказ по картинке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Чтение слогов, слов, предложений.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 ч.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397000"/>
          <a:ext cx="8215370" cy="48895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7265"/>
                <a:gridCol w="6715691"/>
                <a:gridCol w="582414"/>
              </a:tblGrid>
              <a:tr h="977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занятий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часов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8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   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Счёт предметов. Сравнение групп предметов.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Число и цифра. Состав чисел в пределах 10.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Число 0.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Точка. Линии. Геометрические фигуры.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Решение задач. Веселые задачи.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Играем и считаем.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ИТОГО: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 ч.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28662" y="571481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Тематическое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планирование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занятий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« Весёлая математика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1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552700" algn="l"/>
              </a:tabLs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 Тематическое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планирование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занятий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552700" algn="l"/>
              </a:tabLs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«Знакомство с окружающим миром».</a:t>
            </a:r>
            <a:endParaRPr lang="ru-RU" altLang="ru-RU" dirty="0" smtClean="0"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5" y="1571612"/>
          <a:ext cx="8262975" cy="45268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47485"/>
                <a:gridCol w="6204798"/>
                <a:gridCol w="1210692"/>
              </a:tblGrid>
              <a:tr h="823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dirty="0" err="1">
                          <a:effectLst/>
                        </a:rPr>
                        <a:t>п</a:t>
                      </a:r>
                      <a:r>
                        <a:rPr lang="ru-RU" sz="1200" dirty="0">
                          <a:effectLst/>
                        </a:rPr>
                        <a:t>/</a:t>
                      </a:r>
                      <a:r>
                        <a:rPr lang="ru-RU" sz="1200" dirty="0" err="1">
                          <a:effectLst/>
                        </a:rPr>
                        <a:t>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занятий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часов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Школа. Правила школьной жизни.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Наша страна Россия.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Моя малая родина. Мой адрес.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Неживая и живая природа. Природа и человек. Бережное отношение к природе.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Животные домашние и дикие.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Растения лиственные и хвойные.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Сезонные изменения в природе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ИТОГО: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7 ч.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152</TotalTime>
  <Words>451</Words>
  <Application>Microsoft Office PowerPoint</Application>
  <PresentationFormat>Экран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2019-03-19T18:13:37Z</dcterms:created>
  <dcterms:modified xsi:type="dcterms:W3CDTF">2025-03-17T10:48:26Z</dcterms:modified>
</cp:coreProperties>
</file>